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A63F"/>
    <a:srgbClr val="8A3D16"/>
    <a:srgbClr val="0064A0"/>
    <a:srgbClr val="288ABA"/>
    <a:srgbClr val="771D82"/>
    <a:srgbClr val="131D82"/>
    <a:srgbClr val="8CBE42"/>
    <a:srgbClr val="AA0533"/>
    <a:srgbClr val="4C23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5195" autoAdjust="0"/>
  </p:normalViewPr>
  <p:slideViewPr>
    <p:cSldViewPr>
      <p:cViewPr>
        <p:scale>
          <a:sx n="100" d="100"/>
          <a:sy n="100" d="100"/>
        </p:scale>
        <p:origin x="-189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CD987-D5F0-423A-B571-656612AAA3E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01" y="5013176"/>
            <a:ext cx="3389343" cy="1296144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8064388" y="5857924"/>
            <a:ext cx="216000" cy="216000"/>
            <a:chOff x="2772000" y="1932221"/>
            <a:chExt cx="2340000" cy="2340000"/>
          </a:xfrm>
        </p:grpSpPr>
        <p:sp>
          <p:nvSpPr>
            <p:cNvPr id="9" name="Rectangle 8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624228" y="5857924"/>
            <a:ext cx="216000" cy="216000"/>
            <a:chOff x="2772000" y="1932221"/>
            <a:chExt cx="2340000" cy="2340000"/>
          </a:xfrm>
        </p:grpSpPr>
        <p:sp>
          <p:nvSpPr>
            <p:cNvPr id="15" name="Rectangle 14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8064388" y="4417764"/>
            <a:ext cx="216000" cy="216000"/>
          </a:xfrm>
          <a:prstGeom prst="rect">
            <a:avLst/>
          </a:prstGeom>
          <a:solidFill>
            <a:srgbClr val="1DA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135834" y="4489210"/>
            <a:ext cx="73108" cy="73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184068" y="5857924"/>
            <a:ext cx="216000" cy="216000"/>
            <a:chOff x="2772000" y="1932221"/>
            <a:chExt cx="2340000" cy="2340000"/>
          </a:xfrm>
        </p:grpSpPr>
        <p:sp>
          <p:nvSpPr>
            <p:cNvPr id="18" name="Rectangle 17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624228" y="4417764"/>
            <a:ext cx="216000" cy="216000"/>
            <a:chOff x="2772000" y="1932221"/>
            <a:chExt cx="2340000" cy="2340000"/>
          </a:xfrm>
        </p:grpSpPr>
        <p:sp>
          <p:nvSpPr>
            <p:cNvPr id="24" name="Rectangle 23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064388" y="2977604"/>
            <a:ext cx="216000" cy="216000"/>
            <a:chOff x="2772000" y="1932221"/>
            <a:chExt cx="2340000" cy="2340000"/>
          </a:xfrm>
        </p:grpSpPr>
        <p:sp>
          <p:nvSpPr>
            <p:cNvPr id="27" name="Rectangle 26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97062" y="921140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UT Sans Bold" pitchFamily="50" charset="0"/>
              </a:rPr>
              <a:t>TITLUL</a:t>
            </a:r>
          </a:p>
          <a:p>
            <a:r>
              <a:rPr lang="en-US" sz="3600" dirty="0" smtClean="0">
                <a:latin typeface="UT Sans Bold" pitchFamily="50" charset="0"/>
              </a:rPr>
              <a:t>LUCR</a:t>
            </a:r>
            <a:r>
              <a:rPr lang="ro-RO" sz="3600" dirty="0" smtClean="0">
                <a:latin typeface="UT Sans Bold" pitchFamily="50" charset="0"/>
              </a:rPr>
              <a:t>ĂRII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63588" y="2515939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UT Sans Bold" pitchFamily="50" charset="0"/>
              </a:rPr>
              <a:t>Nume Prenume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9501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460432" y="6237312"/>
            <a:ext cx="216000" cy="216000"/>
            <a:chOff x="2772000" y="1932221"/>
            <a:chExt cx="2340000" cy="2340000"/>
          </a:xfrm>
        </p:grpSpPr>
        <p:sp>
          <p:nvSpPr>
            <p:cNvPr id="5" name="Rectangle 4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11560" y="1376772"/>
            <a:ext cx="80648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Blip>
                <a:blip r:embed="rId2"/>
              </a:buBlip>
            </a:pPr>
            <a:r>
              <a:rPr lang="en-US" sz="2000" dirty="0">
                <a:latin typeface="UT Sans" pitchFamily="50" charset="0"/>
              </a:rPr>
              <a:t>Lorem ipsum dolor sit </a:t>
            </a:r>
            <a:r>
              <a:rPr lang="en-US" sz="2000" dirty="0" err="1">
                <a:latin typeface="UT Sans" pitchFamily="50" charset="0"/>
              </a:rPr>
              <a:t>amet</a:t>
            </a:r>
            <a:r>
              <a:rPr lang="en-US" sz="2000" dirty="0">
                <a:latin typeface="UT Sans" pitchFamily="50" charset="0"/>
              </a:rPr>
              <a:t>, </a:t>
            </a:r>
            <a:r>
              <a:rPr lang="en-US" sz="2000" dirty="0" err="1">
                <a:latin typeface="UT Sans" pitchFamily="50" charset="0"/>
              </a:rPr>
              <a:t>consectetur</a:t>
            </a:r>
            <a:r>
              <a:rPr lang="en-US" sz="2000" dirty="0">
                <a:latin typeface="UT Sans" pitchFamily="50" charset="0"/>
              </a:rPr>
              <a:t> </a:t>
            </a:r>
            <a:r>
              <a:rPr lang="en-US" sz="2000" dirty="0" err="1">
                <a:latin typeface="UT Sans" pitchFamily="50" charset="0"/>
              </a:rPr>
              <a:t>adipiscing</a:t>
            </a:r>
            <a:r>
              <a:rPr lang="en-US" sz="2000" dirty="0">
                <a:latin typeface="UT Sans" pitchFamily="50" charset="0"/>
              </a:rPr>
              <a:t> </a:t>
            </a:r>
            <a:r>
              <a:rPr lang="en-US" sz="2000" dirty="0" err="1">
                <a:latin typeface="UT Sans" pitchFamily="50" charset="0"/>
              </a:rPr>
              <a:t>elit</a:t>
            </a:r>
            <a:r>
              <a:rPr lang="en-US" sz="2000" dirty="0">
                <a:latin typeface="UT Sans" pitchFamily="50" charset="0"/>
              </a:rPr>
              <a:t>. </a:t>
            </a:r>
            <a:r>
              <a:rPr lang="en-US" sz="2000" dirty="0" err="1">
                <a:latin typeface="UT Sans" pitchFamily="50" charset="0"/>
              </a:rPr>
              <a:t>Nulla</a:t>
            </a:r>
            <a:r>
              <a:rPr lang="en-US" sz="2000" dirty="0">
                <a:latin typeface="UT Sans" pitchFamily="50" charset="0"/>
              </a:rPr>
              <a:t> </a:t>
            </a:r>
            <a:r>
              <a:rPr lang="en-US" sz="2000" dirty="0" err="1">
                <a:latin typeface="UT Sans" pitchFamily="50" charset="0"/>
              </a:rPr>
              <a:t>massa</a:t>
            </a:r>
            <a:r>
              <a:rPr lang="en-US" sz="2000" dirty="0">
                <a:latin typeface="UT Sans" pitchFamily="50" charset="0"/>
              </a:rPr>
              <a:t> </a:t>
            </a:r>
            <a:r>
              <a:rPr lang="en-US" sz="2000" dirty="0" err="1">
                <a:latin typeface="UT Sans" pitchFamily="50" charset="0"/>
              </a:rPr>
              <a:t>nulla</a:t>
            </a:r>
            <a:r>
              <a:rPr lang="en-US" sz="2000" dirty="0">
                <a:latin typeface="UT Sans" pitchFamily="50" charset="0"/>
              </a:rPr>
              <a:t> Lorem ipsum dolor </a:t>
            </a:r>
            <a:endParaRPr lang="en-US" sz="2000" dirty="0" smtClean="0">
              <a:latin typeface="UT Sans" pitchFamily="50" charset="0"/>
            </a:endParaRPr>
          </a:p>
          <a:p>
            <a:pPr marL="800100" lvl="1" indent="-342900" algn="just">
              <a:buFont typeface=".AppleSystemUIFont" charset="-120"/>
              <a:buChar char="-"/>
            </a:pPr>
            <a:r>
              <a:rPr lang="en-US" sz="2000" dirty="0">
                <a:latin typeface="UT Sans" pitchFamily="50" charset="0"/>
              </a:rPr>
              <a:t>Lorem ipsum dolor </a:t>
            </a:r>
            <a:endParaRPr lang="en-US" sz="2000" dirty="0" smtClean="0">
              <a:latin typeface="UT Sans" pitchFamily="50" charset="0"/>
            </a:endParaRPr>
          </a:p>
          <a:p>
            <a:pPr marL="1257300" lvl="2" indent="-342900" algn="just">
              <a:buFont typeface="Wingdings" charset="2"/>
              <a:buChar char="§"/>
            </a:pPr>
            <a:r>
              <a:rPr lang="en-US" sz="2000" dirty="0">
                <a:latin typeface="UT Sans" pitchFamily="50" charset="0"/>
              </a:rPr>
              <a:t>Lorem ipsum dolor</a:t>
            </a:r>
            <a:endParaRPr lang="en-US" sz="2000" dirty="0" smtClean="0">
              <a:latin typeface="UT Sans" pitchFamily="50" charset="0"/>
            </a:endParaRPr>
          </a:p>
          <a:p>
            <a:pPr algn="just"/>
            <a:endParaRPr lang="ro-RO" sz="2000" dirty="0" smtClean="0">
              <a:latin typeface="UT Symbols" charset="0"/>
              <a:ea typeface="UT Symbols" charset="0"/>
              <a:cs typeface="UT Symbols" charset="0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en-US" sz="2000" dirty="0" smtClean="0">
                <a:latin typeface="UT Sans" pitchFamily="50" charset="0"/>
              </a:rPr>
              <a:t>Nam </a:t>
            </a:r>
            <a:r>
              <a:rPr lang="en-US" sz="2000" dirty="0" err="1">
                <a:latin typeface="UT Sans" pitchFamily="50" charset="0"/>
              </a:rPr>
              <a:t>pellentesque</a:t>
            </a:r>
            <a:r>
              <a:rPr lang="en-US" sz="2000" dirty="0">
                <a:latin typeface="UT Sans" pitchFamily="50" charset="0"/>
              </a:rPr>
              <a:t>, </a:t>
            </a:r>
            <a:r>
              <a:rPr lang="en-US" sz="2000" dirty="0" err="1">
                <a:latin typeface="UT Sans" pitchFamily="50" charset="0"/>
              </a:rPr>
              <a:t>nulla</a:t>
            </a:r>
            <a:r>
              <a:rPr lang="en-US" sz="2000" dirty="0">
                <a:latin typeface="UT Sans" pitchFamily="50" charset="0"/>
              </a:rPr>
              <a:t> a </a:t>
            </a:r>
            <a:r>
              <a:rPr lang="en-US" sz="2000" dirty="0" err="1">
                <a:latin typeface="UT Sans" pitchFamily="50" charset="0"/>
              </a:rPr>
              <a:t>feugiat</a:t>
            </a:r>
            <a:r>
              <a:rPr lang="en-US" sz="2000" dirty="0">
                <a:latin typeface="UT Sans" pitchFamily="50" charset="0"/>
              </a:rPr>
              <a:t> </a:t>
            </a:r>
            <a:r>
              <a:rPr lang="en-US" sz="2000" dirty="0" err="1">
                <a:latin typeface="UT Sans" pitchFamily="50" charset="0"/>
              </a:rPr>
              <a:t>condimentum</a:t>
            </a:r>
            <a:r>
              <a:rPr lang="en-US" sz="2000" dirty="0">
                <a:latin typeface="UT Sans" pitchFamily="50" charset="0"/>
              </a:rPr>
              <a:t>, </a:t>
            </a:r>
            <a:r>
              <a:rPr lang="en-US" sz="2000" dirty="0" err="1">
                <a:latin typeface="UT Sans" pitchFamily="50" charset="0"/>
              </a:rPr>
              <a:t>erat</a:t>
            </a:r>
            <a:r>
              <a:rPr lang="en-US" sz="2000" dirty="0">
                <a:latin typeface="UT Sans" pitchFamily="50" charset="0"/>
              </a:rPr>
              <a:t> </a:t>
            </a:r>
            <a:r>
              <a:rPr lang="en-US" sz="2000" dirty="0" err="1">
                <a:latin typeface="UT Sans" pitchFamily="50" charset="0"/>
              </a:rPr>
              <a:t>lectus</a:t>
            </a:r>
            <a:r>
              <a:rPr lang="en-US" sz="2000" dirty="0">
                <a:latin typeface="UT Sans" pitchFamily="50" charset="0"/>
              </a:rPr>
              <a:t> </a:t>
            </a:r>
            <a:r>
              <a:rPr lang="en-US" sz="2000" dirty="0" err="1">
                <a:latin typeface="UT Sans" pitchFamily="50" charset="0"/>
              </a:rPr>
              <a:t>vulputate</a:t>
            </a:r>
            <a:r>
              <a:rPr lang="en-US" sz="2000" dirty="0">
                <a:latin typeface="UT Sans" pitchFamily="50" charset="0"/>
              </a:rPr>
              <a:t> magna, Lorem ipsum dolor ac </a:t>
            </a:r>
            <a:r>
              <a:rPr lang="en-US" sz="2000" dirty="0" err="1">
                <a:latin typeface="UT Sans" pitchFamily="50" charset="0"/>
              </a:rPr>
              <a:t>sollicitudin</a:t>
            </a:r>
            <a:r>
              <a:rPr lang="en-US" sz="2000" dirty="0">
                <a:latin typeface="UT Sans" pitchFamily="50" charset="0"/>
              </a:rPr>
              <a:t>. </a:t>
            </a:r>
            <a:r>
              <a:rPr lang="en-US" sz="2000" dirty="0" err="1">
                <a:latin typeface="UT Sans" pitchFamily="50" charset="0"/>
              </a:rPr>
              <a:t>Morbi</a:t>
            </a:r>
            <a:r>
              <a:rPr lang="en-US" sz="2000" dirty="0">
                <a:latin typeface="UT Sans" pitchFamily="50" charset="0"/>
              </a:rPr>
              <a:t> </a:t>
            </a:r>
            <a:r>
              <a:rPr lang="en-US" sz="2000" dirty="0" err="1">
                <a:latin typeface="UT Sans" pitchFamily="50" charset="0"/>
              </a:rPr>
              <a:t>blandit</a:t>
            </a:r>
            <a:r>
              <a:rPr lang="en-US" sz="2000" dirty="0">
                <a:latin typeface="UT Sans" pitchFamily="50" charset="0"/>
              </a:rPr>
              <a:t> </a:t>
            </a:r>
            <a:r>
              <a:rPr lang="en-US" sz="2000" dirty="0" err="1">
                <a:latin typeface="UT Sans" pitchFamily="50" charset="0"/>
              </a:rPr>
              <a:t>posuere</a:t>
            </a:r>
            <a:r>
              <a:rPr lang="en-US" sz="2000" dirty="0">
                <a:latin typeface="UT Sans" pitchFamily="50" charset="0"/>
              </a:rPr>
              <a:t> </a:t>
            </a:r>
            <a:r>
              <a:rPr lang="en-US" sz="2000" dirty="0" err="1">
                <a:latin typeface="UT Sans" pitchFamily="50" charset="0"/>
              </a:rPr>
              <a:t>facilisis</a:t>
            </a:r>
            <a:r>
              <a:rPr lang="en-US" sz="2000" dirty="0" smtClean="0">
                <a:latin typeface="UT Sans" pitchFamily="50" charset="0"/>
              </a:rPr>
              <a:t>.</a:t>
            </a:r>
            <a:endParaRPr lang="ro-RO" sz="2000" dirty="0" smtClean="0">
              <a:latin typeface="UT Sans" pitchFamily="50" charset="0"/>
            </a:endParaRPr>
          </a:p>
          <a:p>
            <a:pPr marL="342900" indent="-342900" algn="just">
              <a:buBlip>
                <a:blip r:embed="rId2"/>
              </a:buBlip>
            </a:pPr>
            <a:endParaRPr lang="ro-RO" sz="2000" dirty="0">
              <a:latin typeface="UT Sans" pitchFamily="50" charset="0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en-US" sz="2000" dirty="0" err="1">
                <a:latin typeface="UT Sans" pitchFamily="50" charset="0"/>
              </a:rPr>
              <a:t>Cras</a:t>
            </a:r>
            <a:r>
              <a:rPr lang="en-US" sz="2000" dirty="0">
                <a:latin typeface="UT Sans" pitchFamily="50" charset="0"/>
              </a:rPr>
              <a:t> dictum dui a </a:t>
            </a:r>
            <a:r>
              <a:rPr lang="en-US" sz="2000" dirty="0" err="1">
                <a:latin typeface="UT Sans" pitchFamily="50" charset="0"/>
              </a:rPr>
              <a:t>consectetur</a:t>
            </a:r>
            <a:r>
              <a:rPr lang="en-US" sz="2000" dirty="0">
                <a:latin typeface="UT Sans" pitchFamily="50" charset="0"/>
              </a:rPr>
              <a:t> </a:t>
            </a:r>
            <a:r>
              <a:rPr lang="en-US" sz="2000" dirty="0" err="1">
                <a:latin typeface="UT Sans" pitchFamily="50" charset="0"/>
              </a:rPr>
              <a:t>sodales</a:t>
            </a:r>
            <a:r>
              <a:rPr lang="en-US" sz="2000" dirty="0">
                <a:latin typeface="UT Sans" pitchFamily="50" charset="0"/>
              </a:rPr>
              <a:t>. </a:t>
            </a:r>
            <a:r>
              <a:rPr lang="en-US" sz="2000" dirty="0" err="1">
                <a:latin typeface="UT Sans" pitchFamily="50" charset="0"/>
              </a:rPr>
              <a:t>Curabitur</a:t>
            </a:r>
            <a:r>
              <a:rPr lang="en-US" sz="2000" dirty="0">
                <a:latin typeface="UT Sans" pitchFamily="50" charset="0"/>
              </a:rPr>
              <a:t> </a:t>
            </a:r>
            <a:r>
              <a:rPr lang="en-US" sz="2000" dirty="0" err="1">
                <a:latin typeface="UT Sans" pitchFamily="50" charset="0"/>
              </a:rPr>
              <a:t>feugiat</a:t>
            </a:r>
            <a:r>
              <a:rPr lang="en-US" sz="2000" dirty="0">
                <a:latin typeface="UT Sans" pitchFamily="50" charset="0"/>
              </a:rPr>
              <a:t> </a:t>
            </a:r>
            <a:r>
              <a:rPr lang="en-US" sz="2000" dirty="0" err="1">
                <a:latin typeface="UT Sans" pitchFamily="50" charset="0"/>
              </a:rPr>
              <a:t>nulla</a:t>
            </a:r>
            <a:r>
              <a:rPr lang="en-US" sz="2000" dirty="0">
                <a:latin typeface="UT Sans" pitchFamily="50" charset="0"/>
              </a:rPr>
              <a:t> at </a:t>
            </a:r>
            <a:r>
              <a:rPr lang="en-US" sz="2000" dirty="0" err="1">
                <a:latin typeface="UT Sans" pitchFamily="50" charset="0"/>
              </a:rPr>
              <a:t>bibendum</a:t>
            </a:r>
            <a:r>
              <a:rPr lang="en-US" sz="2000" dirty="0">
                <a:latin typeface="UT Sans" pitchFamily="50" charset="0"/>
              </a:rPr>
              <a:t> </a:t>
            </a:r>
            <a:r>
              <a:rPr lang="en-US" sz="2000" dirty="0" err="1">
                <a:latin typeface="UT Sans" pitchFamily="50" charset="0"/>
              </a:rPr>
              <a:t>consequat</a:t>
            </a:r>
            <a:r>
              <a:rPr lang="en-US" sz="2000" dirty="0">
                <a:latin typeface="UT Sans" pitchFamily="50" charset="0"/>
              </a:rPr>
              <a:t>. </a:t>
            </a:r>
            <a:r>
              <a:rPr lang="en-US" sz="2000" dirty="0" err="1">
                <a:latin typeface="UT Sans" pitchFamily="50" charset="0"/>
              </a:rPr>
              <a:t>Proin</a:t>
            </a:r>
            <a:r>
              <a:rPr lang="en-US" sz="2000" dirty="0">
                <a:latin typeface="UT Sans" pitchFamily="50" charset="0"/>
              </a:rPr>
              <a:t> </a:t>
            </a:r>
            <a:r>
              <a:rPr lang="en-US" sz="2000" dirty="0" err="1">
                <a:latin typeface="UT Sans" pitchFamily="50" charset="0"/>
              </a:rPr>
              <a:t>egestas</a:t>
            </a:r>
            <a:r>
              <a:rPr lang="en-US" sz="2000" dirty="0">
                <a:latin typeface="UT Sans" pitchFamily="50" charset="0"/>
              </a:rPr>
              <a:t> </a:t>
            </a:r>
            <a:r>
              <a:rPr lang="en-US" sz="2000" dirty="0" err="1">
                <a:latin typeface="UT Sans" pitchFamily="50" charset="0"/>
              </a:rPr>
              <a:t>est</a:t>
            </a:r>
            <a:r>
              <a:rPr lang="en-US" sz="2000" dirty="0">
                <a:latin typeface="UT Sans" pitchFamily="50" charset="0"/>
              </a:rPr>
              <a:t> a </a:t>
            </a:r>
            <a:r>
              <a:rPr lang="en-US" sz="2000" dirty="0" err="1">
                <a:latin typeface="UT Sans" pitchFamily="50" charset="0"/>
              </a:rPr>
              <a:t>tellus</a:t>
            </a:r>
            <a:r>
              <a:rPr lang="en-US" sz="2000" dirty="0">
                <a:latin typeface="UT Sans" pitchFamily="50" charset="0"/>
              </a:rPr>
              <a:t> </a:t>
            </a:r>
            <a:r>
              <a:rPr lang="en-US" sz="2000" dirty="0" err="1">
                <a:latin typeface="UT Sans" pitchFamily="50" charset="0"/>
              </a:rPr>
              <a:t>tincidunt</a:t>
            </a:r>
            <a:r>
              <a:rPr lang="en-US" sz="2000" dirty="0">
                <a:latin typeface="UT Sans" pitchFamily="50" charset="0"/>
              </a:rPr>
              <a:t>, </a:t>
            </a:r>
            <a:r>
              <a:rPr lang="en-US" sz="2000" dirty="0" err="1">
                <a:latin typeface="UT Sans" pitchFamily="50" charset="0"/>
              </a:rPr>
              <a:t>sed</a:t>
            </a:r>
            <a:r>
              <a:rPr lang="en-US" sz="2000" dirty="0">
                <a:latin typeface="UT Sans" pitchFamily="50" charset="0"/>
              </a:rPr>
              <a:t> </a:t>
            </a:r>
            <a:r>
              <a:rPr lang="en-US" sz="2000" dirty="0" err="1">
                <a:latin typeface="UT Sans" pitchFamily="50" charset="0"/>
              </a:rPr>
              <a:t>tincidunt</a:t>
            </a:r>
            <a:r>
              <a:rPr lang="en-US" sz="2000" dirty="0">
                <a:latin typeface="UT Sans" pitchFamily="50" charset="0"/>
              </a:rPr>
              <a:t> dolor </a:t>
            </a:r>
            <a:r>
              <a:rPr lang="en-US" sz="2000" dirty="0" err="1">
                <a:latin typeface="UT Sans" pitchFamily="50" charset="0"/>
              </a:rPr>
              <a:t>laoreet</a:t>
            </a:r>
            <a:r>
              <a:rPr lang="en-US" sz="2000" dirty="0">
                <a:latin typeface="UT Sans" pitchFamily="50" charset="0"/>
              </a:rPr>
              <a:t>. </a:t>
            </a:r>
            <a:r>
              <a:rPr lang="en-US" sz="2000" dirty="0" err="1">
                <a:latin typeface="UT Sans" pitchFamily="50" charset="0"/>
              </a:rPr>
              <a:t>Fusce</a:t>
            </a:r>
            <a:r>
              <a:rPr lang="en-US" sz="2000" dirty="0">
                <a:latin typeface="UT Sans" pitchFamily="50" charset="0"/>
              </a:rPr>
              <a:t> id </a:t>
            </a:r>
            <a:r>
              <a:rPr lang="en-US" sz="2000" dirty="0" err="1">
                <a:latin typeface="UT Sans" pitchFamily="50" charset="0"/>
              </a:rPr>
              <a:t>augue</a:t>
            </a:r>
            <a:r>
              <a:rPr lang="en-US" sz="2000" dirty="0">
                <a:latin typeface="UT Sans" pitchFamily="50" charset="0"/>
              </a:rPr>
              <a:t> </a:t>
            </a:r>
            <a:r>
              <a:rPr lang="en-US" sz="2000" dirty="0" err="1">
                <a:latin typeface="UT Sans" pitchFamily="50" charset="0"/>
              </a:rPr>
              <a:t>augue</a:t>
            </a:r>
            <a:r>
              <a:rPr lang="en-US" sz="2000" dirty="0">
                <a:latin typeface="UT Sans" pitchFamily="50" charset="0"/>
              </a:rPr>
              <a:t>. Maecenas </a:t>
            </a:r>
            <a:r>
              <a:rPr lang="en-US" sz="2000" dirty="0" err="1">
                <a:latin typeface="UT Sans" pitchFamily="50" charset="0"/>
              </a:rPr>
              <a:t>eget</a:t>
            </a:r>
            <a:r>
              <a:rPr lang="en-US" sz="2000" dirty="0">
                <a:latin typeface="UT Sans" pitchFamily="50" charset="0"/>
              </a:rPr>
              <a:t> </a:t>
            </a:r>
            <a:r>
              <a:rPr lang="en-US" sz="2000" dirty="0" err="1">
                <a:latin typeface="UT Sans" pitchFamily="50" charset="0"/>
              </a:rPr>
              <a:t>purus</a:t>
            </a:r>
            <a:r>
              <a:rPr lang="en-US" sz="2000" dirty="0">
                <a:latin typeface="UT Sans" pitchFamily="50" charset="0"/>
              </a:rPr>
              <a:t> </a:t>
            </a:r>
            <a:r>
              <a:rPr lang="en-US" sz="2000" dirty="0" err="1">
                <a:latin typeface="UT Sans" pitchFamily="50" charset="0"/>
              </a:rPr>
              <a:t>orci</a:t>
            </a:r>
            <a:r>
              <a:rPr lang="en-US" sz="2000" dirty="0">
                <a:latin typeface="UT Sans" pitchFamily="50" charset="0"/>
              </a:rPr>
              <a:t>. </a:t>
            </a:r>
            <a:r>
              <a:rPr lang="en-US" sz="2000" dirty="0" err="1">
                <a:latin typeface="UT Sans" pitchFamily="50" charset="0"/>
              </a:rPr>
              <a:t>Donec</a:t>
            </a:r>
            <a:r>
              <a:rPr lang="en-US" sz="2000" dirty="0">
                <a:latin typeface="UT Sans" pitchFamily="50" charset="0"/>
              </a:rPr>
              <a:t> tempus </a:t>
            </a:r>
            <a:r>
              <a:rPr lang="en-US" sz="2000" dirty="0" err="1">
                <a:latin typeface="UT Sans" pitchFamily="50" charset="0"/>
              </a:rPr>
              <a:t>aliquet</a:t>
            </a:r>
            <a:r>
              <a:rPr lang="en-US" sz="2000" dirty="0">
                <a:latin typeface="UT Sans" pitchFamily="50" charset="0"/>
              </a:rPr>
              <a:t> gravida. Nam </a:t>
            </a:r>
            <a:r>
              <a:rPr lang="en-US" sz="2000" dirty="0" err="1">
                <a:latin typeface="UT Sans" pitchFamily="50" charset="0"/>
              </a:rPr>
              <a:t>tortor</a:t>
            </a:r>
            <a:r>
              <a:rPr lang="en-US" sz="2000" dirty="0">
                <a:latin typeface="UT Sans" pitchFamily="50" charset="0"/>
              </a:rPr>
              <a:t> </a:t>
            </a:r>
            <a:r>
              <a:rPr lang="en-US" sz="2000" dirty="0" err="1">
                <a:latin typeface="UT Sans" pitchFamily="50" charset="0"/>
              </a:rPr>
              <a:t>elit</a:t>
            </a:r>
            <a:r>
              <a:rPr lang="en-US" sz="2000" dirty="0">
                <a:latin typeface="UT Sans" pitchFamily="50" charset="0"/>
              </a:rPr>
              <a:t>, </a:t>
            </a:r>
            <a:r>
              <a:rPr lang="en-US" sz="2000" dirty="0" err="1">
                <a:latin typeface="UT Sans" pitchFamily="50" charset="0"/>
              </a:rPr>
              <a:t>blandit</a:t>
            </a:r>
            <a:r>
              <a:rPr lang="en-US" sz="2000" dirty="0">
                <a:latin typeface="UT Sans" pitchFamily="50" charset="0"/>
              </a:rPr>
              <a:t> sit </a:t>
            </a:r>
            <a:r>
              <a:rPr lang="en-US" sz="2000" dirty="0" err="1">
                <a:latin typeface="UT Sans" pitchFamily="50" charset="0"/>
              </a:rPr>
              <a:t>amet</a:t>
            </a:r>
            <a:r>
              <a:rPr lang="en-US" sz="2000" dirty="0">
                <a:latin typeface="UT Sans" pitchFamily="50" charset="0"/>
              </a:rPr>
              <a:t> </a:t>
            </a:r>
            <a:r>
              <a:rPr lang="en-US" sz="2000" dirty="0" err="1">
                <a:latin typeface="UT Sans" pitchFamily="50" charset="0"/>
              </a:rPr>
              <a:t>viverra</a:t>
            </a:r>
            <a:r>
              <a:rPr lang="en-US" sz="2000" dirty="0">
                <a:latin typeface="UT Sans" pitchFamily="50" charset="0"/>
              </a:rPr>
              <a:t> a, </a:t>
            </a:r>
            <a:r>
              <a:rPr lang="en-US" sz="2000" dirty="0" err="1">
                <a:latin typeface="UT Sans" pitchFamily="50" charset="0"/>
              </a:rPr>
              <a:t>hendrerit</a:t>
            </a:r>
            <a:r>
              <a:rPr lang="en-US" sz="2000" dirty="0">
                <a:latin typeface="UT Sans" pitchFamily="50" charset="0"/>
              </a:rPr>
              <a:t> vitae </a:t>
            </a:r>
            <a:r>
              <a:rPr lang="en-US" sz="2000" dirty="0" err="1">
                <a:latin typeface="UT Sans" pitchFamily="50" charset="0"/>
              </a:rPr>
              <a:t>nibh</a:t>
            </a:r>
            <a:r>
              <a:rPr lang="en-US" sz="2000" dirty="0">
                <a:latin typeface="UT Sans" pitchFamily="50" charset="0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1688792" cy="47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96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460432" y="6237312"/>
            <a:ext cx="216000" cy="216000"/>
            <a:chOff x="2772000" y="1932221"/>
            <a:chExt cx="2340000" cy="2340000"/>
          </a:xfrm>
        </p:grpSpPr>
        <p:sp>
          <p:nvSpPr>
            <p:cNvPr id="5" name="Rectangle 4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1688792" cy="47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786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460432" y="6237312"/>
            <a:ext cx="216000" cy="216000"/>
            <a:chOff x="2772000" y="1932221"/>
            <a:chExt cx="2340000" cy="2340000"/>
          </a:xfrm>
        </p:grpSpPr>
        <p:sp>
          <p:nvSpPr>
            <p:cNvPr id="5" name="Rectangle 4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1688792" cy="47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75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106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22</cp:revision>
  <dcterms:created xsi:type="dcterms:W3CDTF">2017-10-19T09:49:50Z</dcterms:created>
  <dcterms:modified xsi:type="dcterms:W3CDTF">2017-11-20T06:30:04Z</dcterms:modified>
</cp:coreProperties>
</file>